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9" r:id="rId3"/>
    <p:sldId id="257" r:id="rId4"/>
    <p:sldId id="267" r:id="rId5"/>
    <p:sldId id="268" r:id="rId6"/>
    <p:sldId id="269" r:id="rId7"/>
    <p:sldId id="266" r:id="rId8"/>
    <p:sldId id="262" r:id="rId9"/>
    <p:sldId id="270" r:id="rId10"/>
    <p:sldId id="271" r:id="rId11"/>
    <p:sldId id="272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D60093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9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3.%20&#1047;&#1072;&#1085;&#1103;&#1090;&#1080;&#1077;%20&#1043;&#1077;&#1086;&#1082;&#1077;&#1096;&#1080;&#1085;&#1075;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03164" y="3933056"/>
            <a:ext cx="4256740" cy="162138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оспитатель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МДОБУ «Детский сад № 3» </a:t>
            </a:r>
          </a:p>
          <a:p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Боришпольц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О.А.</a:t>
            </a:r>
          </a:p>
          <a:p>
            <a:endParaRPr lang="ru-RU" dirty="0"/>
          </a:p>
        </p:txBody>
      </p:sp>
      <p:pic>
        <p:nvPicPr>
          <p:cNvPr id="2052" name="Picture 4" descr="Турслет зовет! | Глуск | Глусский район | Погода в Глуске | Новости Глуска  | Новости Глусского района | Родина | Радзiма | Газета Глус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36" y="3087007"/>
            <a:ext cx="4084712" cy="306353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7147" y="850464"/>
            <a:ext cx="790120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Геокешинг</a:t>
            </a:r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в ДОУ –</a:t>
            </a:r>
          </a:p>
          <a:p>
            <a:pPr algn="ctr"/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одна из форм работы  </a:t>
            </a:r>
          </a:p>
          <a:p>
            <a:pPr algn="ctr"/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 патриотическому воспитанию</a:t>
            </a:r>
            <a:endParaRPr lang="ru-RU" sz="40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87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04664"/>
            <a:ext cx="543239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Заключительный этап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700808"/>
            <a:ext cx="7704856" cy="347472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Открывается клад и подводится итог путешествия, в ходе которого в игровой форме проводится образовательная беседа.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0" t="41743" r="23380" b="14778"/>
          <a:stretch/>
        </p:blipFill>
        <p:spPr bwMode="auto">
          <a:xfrm>
            <a:off x="2555775" y="3212976"/>
            <a:ext cx="4721761" cy="3180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1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1080120"/>
          </a:xfrm>
        </p:spPr>
        <p:txBody>
          <a:bodyPr/>
          <a:lstStyle/>
          <a:p>
            <a:pPr marL="228600" lvl="0" indent="0" algn="ctr">
              <a:spcBef>
                <a:spcPct val="20000"/>
              </a:spcBef>
              <a:buNone/>
            </a:pPr>
            <a:r>
              <a:rPr lang="ru-RU" sz="2800" b="0" dirty="0" smtClean="0">
                <a:solidFill>
                  <a:schemeClr val="tx1"/>
                </a:solidFill>
                <a:cs typeface="Times New Roman" pitchFamily="18" charset="0"/>
                <a:hlinkClick r:id="rId2" action="ppaction://hlinkfile"/>
              </a:rPr>
              <a:t>Занятие</a:t>
            </a:r>
            <a:r>
              <a:rPr lang="ru-RU" sz="2800" b="0" dirty="0" smtClean="0">
                <a:solidFill>
                  <a:schemeClr val="tx1"/>
                </a:solidFill>
                <a:cs typeface="Times New Roman" pitchFamily="18" charset="0"/>
              </a:rPr>
              <a:t> в форме </a:t>
            </a:r>
            <a:r>
              <a:rPr lang="ru-RU" sz="2800" b="0" dirty="0" err="1" smtClean="0">
                <a:solidFill>
                  <a:schemeClr val="tx1"/>
                </a:solidFill>
                <a:cs typeface="Times New Roman" pitchFamily="18" charset="0"/>
              </a:rPr>
              <a:t>геокешинга</a:t>
            </a:r>
            <a:r>
              <a:rPr lang="ru-RU" sz="2800" b="0" dirty="0">
                <a:solidFill>
                  <a:schemeClr val="tx1"/>
                </a:solidFill>
                <a:effectLst/>
                <a:ea typeface="Calibri"/>
                <a:cs typeface="Times New Roman"/>
              </a:rPr>
              <a:t/>
            </a:r>
            <a:br>
              <a:rPr lang="ru-RU" sz="2800" b="0" dirty="0">
                <a:solidFill>
                  <a:schemeClr val="tx1"/>
                </a:solidFill>
                <a:effectLst/>
                <a:ea typeface="Calibri"/>
                <a:cs typeface="Times New Roman"/>
              </a:rPr>
            </a:br>
            <a:r>
              <a:rPr lang="ru-RU" sz="3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3200" b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«Матрешки в гостях у ребят»</a:t>
            </a:r>
            <a:br>
              <a:rPr lang="ru-RU" sz="3200" b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endParaRPr lang="ru-RU" sz="3200" b="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5575" y="1844824"/>
            <a:ext cx="8784658" cy="5184576"/>
          </a:xfrm>
        </p:spPr>
        <p:txBody>
          <a:bodyPr>
            <a:normAutofit fontScale="25000" lnSpcReduction="20000"/>
          </a:bodyPr>
          <a:lstStyle/>
          <a:p>
            <a:pPr indent="450215" algn="just">
              <a:spcAft>
                <a:spcPts val="0"/>
              </a:spcAf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6200" b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Задачи:</a:t>
            </a:r>
            <a:endParaRPr lang="ru-RU" sz="6200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6200" b="1" u="sng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Образовательные: </a:t>
            </a:r>
            <a:endParaRPr lang="ru-RU" sz="6200" b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формирование </a:t>
            </a: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представлений о русской народной </a:t>
            </a:r>
            <a:endParaRPr lang="ru-RU" sz="6200" dirty="0" smtClean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игрушке </a:t>
            </a: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– Матрешке, дать новые сведения о </a:t>
            </a:r>
            <a:r>
              <a:rPr lang="ru-RU" sz="62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Матрёшке</a:t>
            </a: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.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расширять у детей представления о сотрудниках детского сада, знать их имена, закреплять у детей названия профессий</a:t>
            </a:r>
            <a:r>
              <a:rPr lang="ru-RU" sz="62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.</a:t>
            </a:r>
            <a:endParaRPr lang="ru-RU" sz="6200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6200" b="1" u="sng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Развивающие</a:t>
            </a:r>
            <a:r>
              <a:rPr lang="ru-RU" sz="6200" b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: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развивать умение у детей ориентироваться на месте по карте-схеме;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развивать у детей интерес к решению познавательных, творческих задач;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продолжать развивать память, внимание, мышление через игры и игровые упражнения; развивать у детей речевую активность на занятии</a:t>
            </a:r>
            <a:r>
              <a:rPr lang="ru-RU" sz="62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.</a:t>
            </a:r>
            <a:endParaRPr lang="ru-RU" sz="6200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6200" b="1" u="sng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Воспитательные:</a:t>
            </a:r>
            <a:r>
              <a:rPr lang="ru-RU" sz="6200" b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воспитывать любовь и уважение к сотрудникам д/с; воспитывать бережное отношение к детскому саду;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6200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- формировать умение взаимодействовать со сверстниками: умение договариваться, слаженно работать в коллективе</a:t>
            </a:r>
            <a:r>
              <a:rPr lang="ru-RU" sz="5000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.</a:t>
            </a:r>
            <a:endParaRPr lang="ru-RU" sz="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2" descr="C:\Users\User\Downloads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0" t="14375" r="26559" b="6250"/>
          <a:stretch/>
        </p:blipFill>
        <p:spPr bwMode="auto">
          <a:xfrm>
            <a:off x="6963072" y="1052736"/>
            <a:ext cx="1979121" cy="1933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4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g3.goodfon.ru/original/1920x1200/c/2d/fon-detskaya-gorod-devoc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104" y="3059958"/>
            <a:ext cx="5429405" cy="339337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43443" y="843967"/>
            <a:ext cx="65527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</a:p>
          <a:p>
            <a:pPr algn="ctr"/>
            <a:endParaRPr lang="ru-RU" b="1" dirty="0" smtClean="0">
              <a:solidFill>
                <a:prstClr val="black"/>
              </a:solidFill>
              <a:effectLst>
                <a:reflection blurRad="6350" stA="55000" endA="300" endPos="45500" dir="5400000" sy="-100000" algn="bl" rotWithShape="0"/>
              </a:effectLst>
              <a:ea typeface="+mj-ea"/>
              <a:cs typeface="+mj-cs"/>
            </a:endParaRP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Всем успехов в работе!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63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64704"/>
            <a:ext cx="8280920" cy="2736304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Геокэшинг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(«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geocaching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</a:p>
          <a:p>
            <a:pPr marL="4572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Складывая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смысл составляющих его слов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geo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(земля) и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cache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(тайник, получается – «поиск тайника в земле».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Геокэшинг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приключенческая игра с элементами туризма и краеведения. Задача, которую решают игроки в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геокэшинг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разыскивание тайников, сделанные другими участниками игры. 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3" t="52976" r="20017" b="14087"/>
          <a:stretch/>
        </p:blipFill>
        <p:spPr bwMode="auto">
          <a:xfrm>
            <a:off x="2483768" y="3875313"/>
            <a:ext cx="4775200" cy="2409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55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836711"/>
            <a:ext cx="841275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- Способствовать расширению и уточнению знаний детей об окружающем мире.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- Развивать у детей умение взаимодействовать со сверстниками: умение договариваться, слаженно работать в коллективе.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- Развивать у детей умение ориентироваться на местности и в здании детского сада по карте – схеме, определять направление маршрута.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- Развивать у детей интерес к самостоятельному решению познавательных, творческих задач.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- Развивать внимание, память, мышление при решении проблемных ситуаций, инстинкт самосохранения.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Воспитывать 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осознанное бережное </a:t>
            </a:r>
            <a:endParaRPr lang="ru-RU" sz="2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отношение к 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миру природы.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Поддерживать 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интерес к </a:t>
            </a:r>
            <a:endParaRPr lang="ru-RU" sz="2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интеллектуальной  деятельности, желание </a:t>
            </a: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играть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, проявляя </a:t>
            </a: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настойчивость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endParaRPr lang="ru-RU" sz="2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целеустремлённость,  </a:t>
            </a:r>
            <a:r>
              <a:rPr lang="ru-RU" sz="2200" dirty="0">
                <a:latin typeface="Times New Roman" pitchFamily="18" charset="0"/>
                <a:ea typeface="Calibri"/>
                <a:cs typeface="Times New Roman" pitchFamily="18" charset="0"/>
              </a:rPr>
              <a:t>взаимопомощь.</a:t>
            </a:r>
            <a:endParaRPr lang="ru-RU" sz="2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2" t="45237" r="5068" b="13691"/>
          <a:stretch/>
        </p:blipFill>
        <p:spPr bwMode="auto">
          <a:xfrm>
            <a:off x="5940152" y="4393862"/>
            <a:ext cx="2987743" cy="2290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4680519" cy="720079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Задачи </a:t>
            </a:r>
            <a:r>
              <a:rPr lang="ru-RU" sz="3600" dirty="0" err="1" smtClean="0">
                <a:solidFill>
                  <a:schemeClr val="tx1"/>
                </a:solidFill>
              </a:rPr>
              <a:t>геокешинга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4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412776"/>
            <a:ext cx="6400800" cy="347472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530"/>
              </a:spcBef>
              <a:buNone/>
            </a:pP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этап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предварительная работа. </a:t>
            </a: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530"/>
              </a:spcBef>
              <a:buNone/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подготовительный. </a:t>
            </a: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530"/>
              </a:spcBef>
              <a:buNone/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проведение игры. </a:t>
            </a: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презентация результатов.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3672408" cy="243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627784" y="292696"/>
            <a:ext cx="421246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Этапы игры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40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5576407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Предварительная работа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340768"/>
            <a:ext cx="7344816" cy="3474720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u="sng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 детьми 4 – 5 лет 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Игры с простейшими элементами ориентирования на листе бумаги и группы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05" t="41467" r="5818" b="16469"/>
          <a:stretch/>
        </p:blipFill>
        <p:spPr bwMode="auto">
          <a:xfrm>
            <a:off x="4317856" y="3068960"/>
            <a:ext cx="4190121" cy="3567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01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Подготовительный этап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47070" y="1484784"/>
            <a:ext cx="8136904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Разработать план – конспект.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Изготовить атрибуты, приготовить пособия.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Сделать тайник с кладом и спрятать его.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Определить маршрут с указанием места с подсказками.</a:t>
            </a:r>
          </a:p>
          <a:p>
            <a:pPr marL="502920" indent="-457200">
              <a:buAutoNum type="arabicPeriod"/>
            </a:pP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2" t="53572" r="6721" b="16955"/>
          <a:stretch/>
        </p:blipFill>
        <p:spPr bwMode="auto">
          <a:xfrm>
            <a:off x="2143160" y="4221088"/>
            <a:ext cx="5344724" cy="2300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09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44 PNG, дети на прозрачном фон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56"/>
          <a:stretch/>
        </p:blipFill>
        <p:spPr bwMode="auto">
          <a:xfrm>
            <a:off x="4845374" y="4244498"/>
            <a:ext cx="3831082" cy="230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Новый формат летней оздоровительной работы с детьми - Геокешинг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806" y="4911371"/>
            <a:ext cx="2082218" cy="1639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597482"/>
            <a:ext cx="8568952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Дети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младшего дошкольного возраста играют в упрощённую </a:t>
            </a: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квест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-игру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которая готовит их к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геокешингу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</a:t>
            </a: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Дети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средней группы в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квест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-игре уже учатся пользоваться картами-схемами, и передвигаются по зданию детского сада, это является подготовкой для полноценной игры в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геокешинг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 старшем дошкольном возрасте.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3550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Технология </a:t>
            </a:r>
            <a:r>
              <a:rPr lang="ru-RU" sz="3200" b="1" dirty="0" err="1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геокешинга</a:t>
            </a:r>
            <a:r>
              <a:rPr lang="ru-RU" sz="3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 в работе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с детьми 3 – 5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164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8437567" cy="4849289"/>
          </a:xfrm>
        </p:spPr>
        <p:txBody>
          <a:bodyPr>
            <a:normAutofit/>
          </a:bodyPr>
          <a:lstStyle/>
          <a:p>
            <a:pPr marL="768350" lvl="0" indent="0" algn="just">
              <a:lnSpc>
                <a:spcPts val="1705"/>
              </a:lnSpc>
              <a:spcBef>
                <a:spcPts val="5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endParaRPr lang="ru-RU" sz="23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/>
              <a:ea typeface="Constantia"/>
              <a:cs typeface="Constantia"/>
            </a:endParaRPr>
          </a:p>
          <a:p>
            <a:pPr marL="768350" lvl="0" indent="0" algn="just">
              <a:lnSpc>
                <a:spcPts val="1705"/>
              </a:lnSpc>
              <a:spcBef>
                <a:spcPts val="5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endParaRPr lang="ru-RU" dirty="0">
              <a:solidFill>
                <a:schemeClr val="tx1"/>
              </a:solidFill>
              <a:latin typeface="Constantia"/>
              <a:ea typeface="Constantia"/>
              <a:cs typeface="Constantia"/>
            </a:endParaRPr>
          </a:p>
          <a:p>
            <a:pPr marL="0" lvl="0" indent="0">
              <a:spcAft>
                <a:spcPts val="0"/>
              </a:spcAft>
              <a:buSzPts val="1400"/>
              <a:buNone/>
              <a:tabLst>
                <a:tab pos="45974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1. Найти</a:t>
            </a:r>
            <a:r>
              <a:rPr lang="ru-RU" sz="2400" spc="-2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тайник.</a:t>
            </a:r>
          </a:p>
          <a:p>
            <a:pPr marL="0" lvl="0" indent="0">
              <a:spcAft>
                <a:spcPts val="0"/>
              </a:spcAft>
              <a:buSzPts val="1400"/>
              <a:buNone/>
              <a:tabLst>
                <a:tab pos="45974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2. Забрать</a:t>
            </a:r>
            <a:r>
              <a:rPr lang="ru-RU" sz="2400" spc="-15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из</a:t>
            </a:r>
            <a:r>
              <a:rPr lang="ru-RU" sz="2400" spc="-1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тайника</a:t>
            </a:r>
            <a:r>
              <a:rPr lang="ru-RU" sz="2400" spc="-1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понравившийся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предмет.</a:t>
            </a:r>
          </a:p>
          <a:p>
            <a:pPr marL="0" lvl="0" indent="0">
              <a:spcAft>
                <a:spcPts val="0"/>
              </a:spcAft>
              <a:buSzPts val="1400"/>
              <a:buNone/>
              <a:tabLst>
                <a:tab pos="45974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3. В</a:t>
            </a:r>
            <a:r>
              <a:rPr lang="ru-RU" sz="2400" spc="-2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тайник</a:t>
            </a:r>
            <a:r>
              <a:rPr lang="ru-RU" sz="2400" spc="-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положить</a:t>
            </a:r>
            <a:r>
              <a:rPr lang="ru-RU" sz="2400" spc="-2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предмет,</a:t>
            </a:r>
            <a:r>
              <a:rPr lang="ru-RU" sz="2400" spc="-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взамен</a:t>
            </a:r>
            <a:r>
              <a:rPr lang="ru-RU" sz="2400" spc="-1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взятого.</a:t>
            </a:r>
          </a:p>
          <a:p>
            <a:pPr marL="0" lvl="0" indent="0">
              <a:spcAft>
                <a:spcPts val="0"/>
              </a:spcAft>
              <a:buSzPts val="1400"/>
              <a:buNone/>
              <a:tabLst>
                <a:tab pos="45974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4. Написать</a:t>
            </a:r>
            <a:r>
              <a:rPr lang="ru-RU" sz="2400" spc="-15" dirty="0" smtClean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на</a:t>
            </a:r>
            <a:r>
              <a:rPr lang="ru-RU" sz="2400" spc="-1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сайте</a:t>
            </a:r>
            <a:r>
              <a:rPr lang="ru-RU" sz="2400" spc="-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о</a:t>
            </a:r>
            <a:r>
              <a:rPr lang="ru-RU" sz="2400" spc="-1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своей</a:t>
            </a:r>
            <a:r>
              <a:rPr lang="ru-RU" sz="2400" spc="-15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onstantia"/>
                <a:cs typeface="Times New Roman" pitchFamily="18" charset="0"/>
              </a:rPr>
              <a:t>находке.</a:t>
            </a:r>
          </a:p>
          <a:p>
            <a:pPr marL="129540" marR="81915" indent="0" algn="just">
              <a:spcBef>
                <a:spcPts val="1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ea typeface="Constantia"/>
              <a:cs typeface="Times New Roman" pitchFamily="18" charset="0"/>
            </a:endParaRPr>
          </a:p>
          <a:p>
            <a:pPr marL="45720" indent="0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 descr="https://thumbs.dreamstime.com/b/%D1%81%D1%83%D0%BD-%D1%83%D0%BA-%D1%81-%D1%81%D0%BE%D0%BA%D1%80%D0%BE%D0%B2%D0%B8%D1%89%D0%B0%D0%BC%D0%B8-%D0%BF%D0%B8%D1%80%D0%B0%D1%82%D0%B0-%D0%B8-%D1%8E%D1%81%D1%82%D1%80%D0%B0%D1%86%D0%B8%D1%8F-%D0%B2%D0%B5%D0%BA%D1%82%D0%BE%D1%80%D0%B0-731671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21315"/>
            <a:ext cx="2896818" cy="2125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59832" y="476672"/>
            <a:ext cx="305612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Правила игры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0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940034"/>
            <a:ext cx="770485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Пригласить в игру, создать мотивацию.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Ориентироваться по карте на территории детского сада в поисках подсказок.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По подсказкам найти место спрятанного клада.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Получить долгожданную награду.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6864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Проведение игры. Практический этап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9" t="57937" r="18790" b="16865"/>
          <a:stretch/>
        </p:blipFill>
        <p:spPr bwMode="auto">
          <a:xfrm>
            <a:off x="2195736" y="4653136"/>
            <a:ext cx="5428344" cy="1843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18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539</TotalTime>
  <Words>431</Words>
  <Application>Microsoft Office PowerPoint</Application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Задачи геокешинга</vt:lpstr>
      <vt:lpstr>Презентация PowerPoint</vt:lpstr>
      <vt:lpstr>Предварительная работа</vt:lpstr>
      <vt:lpstr>Подготовительный этап</vt:lpstr>
      <vt:lpstr>Презентация PowerPoint</vt:lpstr>
      <vt:lpstr>Правила игры</vt:lpstr>
      <vt:lpstr>Проведение игры. Практический этап</vt:lpstr>
      <vt:lpstr>Заключительный этап</vt:lpstr>
      <vt:lpstr>Занятие в форме геокешинга  «Матрешки в гостях у ребят»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ОСП « Зубово – Полянский детский сад №1  « Сказка» комбинированного вида».    МБДОУ « Зубово-Полянский детский сад №3 « Ручеёк» комбинированного вида».   «Геокэшинг — одна из современных технологий дошкольного образования» </dc:title>
  <dc:creator>Пользователь</dc:creator>
  <cp:lastModifiedBy>User</cp:lastModifiedBy>
  <cp:revision>33</cp:revision>
  <dcterms:created xsi:type="dcterms:W3CDTF">2020-08-25T15:11:18Z</dcterms:created>
  <dcterms:modified xsi:type="dcterms:W3CDTF">2023-03-20T18:44:20Z</dcterms:modified>
</cp:coreProperties>
</file>